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5" r:id="rId10"/>
    <p:sldId id="264" r:id="rId11"/>
    <p:sldId id="268" r:id="rId12"/>
    <p:sldId id="269" r:id="rId13"/>
    <p:sldId id="267" r:id="rId14"/>
    <p:sldId id="270" r:id="rId15"/>
    <p:sldId id="273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кола" initials="ш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88" autoAdjust="0"/>
  </p:normalViewPr>
  <p:slideViewPr>
    <p:cSldViewPr>
      <p:cViewPr varScale="1">
        <p:scale>
          <a:sx n="61" d="100"/>
          <a:sy n="6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2-13T19:09:16.552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985C4-CC09-4145-A7DD-F054A58A735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7417E-935C-4AB7-AF95-33C287668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417E-935C-4AB7-AF95-33C287668A5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417E-935C-4AB7-AF95-33C287668A5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417E-935C-4AB7-AF95-33C287668A5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8900">
              <a:buFont typeface="Arial" charset="0"/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417E-935C-4AB7-AF95-33C287668A5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8900">
              <a:buFont typeface="Arial" charset="0"/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417E-935C-4AB7-AF95-33C287668A5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420888"/>
            <a:ext cx="7851648" cy="18722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«Профессии: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родители детям».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7920552" cy="56166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«Начальная школа – сад №24 «Солнышко»» ТМР</a:t>
            </a: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Злата Озимова</a:t>
            </a:r>
          </a:p>
          <a:p>
            <a:r>
              <a:rPr lang="ru-RU" dirty="0" smtClean="0"/>
              <a:t>группа  № 2 «Подсолнухи»</a:t>
            </a:r>
          </a:p>
          <a:p>
            <a:r>
              <a:rPr lang="ru-RU" dirty="0" smtClean="0"/>
              <a:t>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08920"/>
            <a:ext cx="4320480" cy="381642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Продавец должен подготовить товар к продаже, разложить на витрине и прилавке. Он должен  прекрасно знать свой товар, помнить цены и расположение товаров.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школа\Desktop\Соловьева\злата\IMG-9157c16e6db72f7f201735fb8e1ba72b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34" y="1124744"/>
            <a:ext cx="399644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9694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ПРЕДМЕТЫ НЕ ОБХОДИМЫЕ В РАБОТЕ ПРОДАВЦА.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780928"/>
            <a:ext cx="3387139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680" y="2898747"/>
            <a:ext cx="4047752" cy="32665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898776" cy="5112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935480"/>
            <a:ext cx="4402832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Немалое значение имеет внешний вид продавца! У него должна быть спецодежда. Спец одежда работника торговли должна быть чистой, прическа — аккуратной. Согласитесь, у неряшливо одетого продавца не хочется покупать товар!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2 из 18548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789040"/>
            <a:ext cx="1584175" cy="14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1800" y="1268760"/>
            <a:ext cx="1273591" cy="15841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7704" y="26064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Какие предметы необходимы   продавцу, а какие нужны покупателю?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4" name="Picture 2" descr="Картинка 2 из 1538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952638"/>
            <a:ext cx="1296144" cy="123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Картинка 6 из 18548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941168"/>
            <a:ext cx="1435537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Картинка 9 из 8687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5976" y="5301209"/>
            <a:ext cx="15362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Картинка 3 из 3318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196752"/>
            <a:ext cx="1281354" cy="123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Картинка 7 из 6090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71801" y="3068960"/>
            <a:ext cx="1440160" cy="102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img2.freepng.ru/20180301/aeq/kisspng-money-bag-coin-banknote-wallet-wallet-5a988f25742ac4.5684972615199475574758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636912"/>
            <a:ext cx="1568174" cy="1008112"/>
          </a:xfrm>
          <a:prstGeom prst="rect">
            <a:avLst/>
          </a:prstGeom>
          <a:noFill/>
        </p:spPr>
      </p:pic>
      <p:pic>
        <p:nvPicPr>
          <p:cNvPr id="8" name="Picture 4" descr="Картинка 9 из 5146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4565" y="1196752"/>
            <a:ext cx="142403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pickimage.ru/wp-content/uploads/images/detskie/sellerprofession/prodavec20.jpg"/>
          <p:cNvPicPr/>
          <p:nvPr/>
        </p:nvPicPr>
        <p:blipFill>
          <a:blip r:embed="rId11" cstate="email"/>
          <a:srcRect l="56972"/>
          <a:stretch>
            <a:fillRect/>
          </a:stretch>
        </p:blipFill>
        <p:spPr bwMode="auto">
          <a:xfrm>
            <a:off x="0" y="0"/>
            <a:ext cx="183569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https://pickimage.ru/wp-content/uploads/images/detskie/sellerprofession/prodavec20.jpg"/>
          <p:cNvPicPr/>
          <p:nvPr/>
        </p:nvPicPr>
        <p:blipFill>
          <a:blip r:embed="rId11" cstate="email"/>
          <a:srcRect r="55764"/>
          <a:stretch>
            <a:fillRect/>
          </a:stretch>
        </p:blipFill>
        <p:spPr bwMode="auto">
          <a:xfrm>
            <a:off x="7308304" y="0"/>
            <a:ext cx="1835696" cy="314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506E-6 L 0.46441 -0.2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6633E-6 L 0.59097 -0.428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6559E-6 L -0.19722 -0.015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35708E-6 L -0.56215 0.293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84E-6 L -0.35208 0.104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9056E-6 L -0.4868 -0.196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518E-6 L -0.52118 0.223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49769E-6 L 0.4842 0.113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268760"/>
            <a:ext cx="3754760" cy="51125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Вторая профессия мамы – парикмахер.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Мама работает парикмахером  дома.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школа\Desktop\Соловьева\злата\IMG-56ec878329cf1434fb1de53e5038cb0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250" y="1097691"/>
            <a:ext cx="4016734" cy="53556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764704"/>
            <a:ext cx="4330824" cy="56772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Парикмахер, как художник,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мановением руки,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подкрасит и уложит,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красивой сделать должен.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Он работу выполняет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залюбуешься подчас.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милой доброю улыбкой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 встречает всякий раз.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Пострижёт вас и причешет,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комплиментами поддержит.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Иль  причешет,  пострижёт,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либо всё наоборот.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Каждый  месяц по привычке,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спешим к нему обычно.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Парикмахер – высший класс.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  художник, просто ас.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tatic.ozone.ru/multimedia/10171074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28" t="4504" r="3345" b="4152"/>
          <a:stretch>
            <a:fillRect/>
          </a:stretch>
        </p:blipFill>
        <p:spPr bwMode="auto">
          <a:xfrm>
            <a:off x="251520" y="1700808"/>
            <a:ext cx="3600400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340768"/>
            <a:ext cx="3538736" cy="511256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Мама делает укладки, причёски, стрижки мужчинам, женщинам и детям.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школа\Desktop\Соловьева\злата\IMG-8376cc47ba21bae880a08f656dc00b0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032448" cy="53765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процессе работы мама использует инструменты.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g.labirint.ru/images/comments_pic/0841/03lab1d47122337149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33" r="69952" b="47922"/>
          <a:stretch>
            <a:fillRect/>
          </a:stretch>
        </p:blipFill>
        <p:spPr bwMode="auto">
          <a:xfrm>
            <a:off x="2267744" y="2276872"/>
            <a:ext cx="180020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g.labirint.ru/images/comments_pic/0841/03lab1d4712233714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583" r="70588" b="25625"/>
          <a:stretch>
            <a:fillRect/>
          </a:stretch>
        </p:blipFill>
        <p:spPr bwMode="auto">
          <a:xfrm>
            <a:off x="5364088" y="2276872"/>
            <a:ext cx="180020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.labirint.ru/images/comments_pic/0841/03lab1d4712233714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53" t="78583" r="34694" b="5819"/>
          <a:stretch>
            <a:fillRect/>
          </a:stretch>
        </p:blipFill>
        <p:spPr bwMode="auto">
          <a:xfrm>
            <a:off x="1331640" y="4653136"/>
            <a:ext cx="273630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g.labirint.ru/images/comments_pic/0841/03lab1d4712233714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96" t="77792" r="5085" b="5125"/>
          <a:stretch>
            <a:fillRect/>
          </a:stretch>
        </p:blipFill>
        <p:spPr bwMode="auto">
          <a:xfrm>
            <a:off x="5364088" y="4581128"/>
            <a:ext cx="2880320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268760"/>
            <a:ext cx="4258816" cy="338437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Моя мамочка очень активная, веселая, смелая. Мама  очень много знает, многое умеет делать, а если не умеет, то обязательно научиться. Я очень люблю и горжусь своей мамой.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\Desktop\Соловьева\злата\20230221_105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68562" y="1909995"/>
            <a:ext cx="5184577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52128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3212976"/>
            <a:ext cx="2232248" cy="15121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437112"/>
            <a:ext cx="3970784" cy="180020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Меня зовут Злата Озимова. Мне четыре года.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\Desktop\Соловьева\злата\IMG-b863ead93a32dc7628b3b3f929b68f12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276872"/>
            <a:ext cx="4032448" cy="41044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моя мама – Озимова Надежда Александровна.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школа\Desktop\Соловьева\злата\IMG-ffbd0a525129a45f75dca67d9001479c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91264" cy="1440160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с мамой живем в посёлке Микляиха.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школа\Desktop\Соловьева\злата\YUnlIvKw1f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5586827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19256" cy="1008112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наш посёлок с высоты птичьего полёта.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школа\Desktop\Соловьева\злат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19256" cy="129614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Сегодня я хочу рассказать вам о профессиях моей мамы.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Первая профессия мамы – продавец.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Мама работает продавцом в этом небольшом магазине.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школа\Desktop\Соловьева\злата\miklyaiha-3664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08720"/>
            <a:ext cx="5540398" cy="4156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204864"/>
            <a:ext cx="3744416" cy="4104456"/>
          </a:xfrm>
        </p:spPr>
        <p:txBody>
          <a:bodyPr>
            <a:noAutofit/>
          </a:bodyPr>
          <a:lstStyle/>
          <a:p>
            <a:pPr marL="88900" indent="176213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Продавец – это человек, который продаёт товары населению и оказывает помощь покупателям в выборе товаров.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6" name="Содержимое 3" descr="https://pickimage.ru/wp-content/uploads/images/detskie/sellerprofession/prodavec6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124744"/>
            <a:ext cx="446449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412776"/>
            <a:ext cx="4042792" cy="4896544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Продавцов мы уважаем,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Ведь товары покупаем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Постоянно, каждый день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работать им не лень.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Ежедневно, с спозаранку,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Продавцы идут к прилавку,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Ждут клиентов день и ночь,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с выбором помочь!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ickimage.ru/wp-content/uploads/images/detskie/sellerprofession/prodavec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1082" y="1412875"/>
            <a:ext cx="3319698" cy="491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052736"/>
            <a:ext cx="3970784" cy="5400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рабочее место мамы. Здесь она обслуживает покупателей. Мама продаёт продовольственные и непродовольственные товары.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школа\Desktop\Соловьева\злата\IMG-b748da48dc5893f8029626de2d3cbba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265</Words>
  <Application>Microsoft Office PowerPoint</Application>
  <PresentationFormat>Экран (4:3)</PresentationFormat>
  <Paragraphs>40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«Профессии:  родители детям».</vt:lpstr>
      <vt:lpstr> Меня зовут Злата Озимова. Мне четыре года.</vt:lpstr>
      <vt:lpstr>Это моя мама – Озимова Надежда Александровна.</vt:lpstr>
      <vt:lpstr>Мы с мамой живем в посёлке Микляиха.</vt:lpstr>
      <vt:lpstr>Это наш посёлок с высоты птичьего полёта.</vt:lpstr>
      <vt:lpstr>Сегодня я хочу рассказать вам о профессиях моей мамы.  Первая профессия мамы – продавец. Мама работает продавцом в этом небольшом магазине.</vt:lpstr>
      <vt:lpstr>Продавец – это человек, который продаёт товары населению и оказывает помощь покупателям в выборе товаров.  </vt:lpstr>
      <vt:lpstr>Продавцов мы уважаем, Ведь товары покупаем Постоянно, каждый день И работать им не лень. Ежедневно, с спозаранку, Продавцы идут к прилавку, Ждут клиентов день и ночь, Чтобы с выбором помочь!</vt:lpstr>
      <vt:lpstr>Это рабочее место мамы. Здесь она обслуживает покупателей. Мама продаёт продовольственные и непродовольственные товары.</vt:lpstr>
      <vt:lpstr>Продавец должен подготовить товар к продаже, разложить на витрине и прилавке. Он должен  прекрасно знать свой товар, помнить цены и расположение товаров.</vt:lpstr>
      <vt:lpstr>ПРЕДМЕТЫ НЕ ОБХОДИМЫЕ В РАБОТЕ ПРОДАВЦА.</vt:lpstr>
      <vt:lpstr>Слайд 12</vt:lpstr>
      <vt:lpstr>Слайд 13</vt:lpstr>
      <vt:lpstr>Вторая профессия мамы – парикмахер. Мама работает парикмахером  дома.</vt:lpstr>
      <vt:lpstr>Парикмахер, как художник, мановением руки, и подкрасит и уложит, и красивой сделать должен.  Он работу выполняет  залюбуешься подчас. С милой доброю улыбкой нас встречает всякий раз.  Пострижёт вас и причешет, комплиментами поддержит. Иль  причешет,  пострижёт, либо всё наоборот.  Каждый  месяц по привычке, Мы спешим к нему обычно. Парикмахер – высший класс. Он  художник, просто ас.</vt:lpstr>
      <vt:lpstr>Мама делает укладки, причёски, стрижки мужчинам, женщинам и детям.  </vt:lpstr>
      <vt:lpstr>В процессе работы мама использует инструменты.</vt:lpstr>
      <vt:lpstr>Моя мамочка очень активная, веселая, смелая. Мама  очень много знает, многое умеет делать, а если не умеет, то обязательно научиться. Я очень люблю и горжусь своей мамой.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30</cp:revision>
  <dcterms:created xsi:type="dcterms:W3CDTF">2023-02-13T11:07:28Z</dcterms:created>
  <dcterms:modified xsi:type="dcterms:W3CDTF">2023-02-21T09:54:22Z</dcterms:modified>
</cp:coreProperties>
</file>