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57" r:id="rId7"/>
    <p:sldId id="265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ADFA5-B16C-4F6C-A6D4-BC5CD950B8A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1142FB-FD49-42EA-9C47-D2766638C66D}">
      <dgm:prSet phldrT="[Текст]"/>
      <dgm:spPr/>
      <dgm:t>
        <a:bodyPr/>
        <a:lstStyle/>
        <a:p>
          <a:r>
            <a:rPr lang="ru-RU" smtClean="0"/>
            <a:t>Ситуативный проект</a:t>
          </a:r>
          <a:endParaRPr lang="ru-RU" dirty="0"/>
        </a:p>
      </dgm:t>
    </dgm:pt>
    <dgm:pt modelId="{19B4842B-BA33-47F7-8B29-1972FE419C1B}" type="parTrans" cxnId="{D1E0DC28-80FA-487D-A965-7012988B206C}">
      <dgm:prSet/>
      <dgm:spPr/>
      <dgm:t>
        <a:bodyPr/>
        <a:lstStyle/>
        <a:p>
          <a:endParaRPr lang="ru-RU"/>
        </a:p>
      </dgm:t>
    </dgm:pt>
    <dgm:pt modelId="{F62D4D04-3223-4F38-AC62-13F65CC24EEA}" type="sibTrans" cxnId="{D1E0DC28-80FA-487D-A965-7012988B206C}">
      <dgm:prSet/>
      <dgm:spPr/>
      <dgm:t>
        <a:bodyPr/>
        <a:lstStyle/>
        <a:p>
          <a:endParaRPr lang="ru-RU"/>
        </a:p>
      </dgm:t>
    </dgm:pt>
    <dgm:pt modelId="{3F29FF75-E3ED-4157-B33D-90650A769F57}">
      <dgm:prSet phldrT="[Текст]" custT="1"/>
      <dgm:spPr/>
      <dgm:t>
        <a:bodyPr/>
        <a:lstStyle/>
        <a:p>
          <a:r>
            <a:rPr lang="ru-RU" sz="1400" b="1" smtClean="0"/>
            <a:t>краткосрочный</a:t>
          </a:r>
          <a:endParaRPr lang="ru-RU" sz="1400" b="1" dirty="0"/>
        </a:p>
      </dgm:t>
    </dgm:pt>
    <dgm:pt modelId="{85980E05-D352-4F82-BA39-171B5BF86458}" type="parTrans" cxnId="{48C513FF-8097-4EF6-9143-004A52857518}">
      <dgm:prSet/>
      <dgm:spPr/>
      <dgm:t>
        <a:bodyPr/>
        <a:lstStyle/>
        <a:p>
          <a:endParaRPr lang="ru-RU"/>
        </a:p>
      </dgm:t>
    </dgm:pt>
    <dgm:pt modelId="{E7838A12-86B3-497F-B4F0-9C4847F90B5C}" type="sibTrans" cxnId="{48C513FF-8097-4EF6-9143-004A52857518}">
      <dgm:prSet/>
      <dgm:spPr/>
      <dgm:t>
        <a:bodyPr/>
        <a:lstStyle/>
        <a:p>
          <a:endParaRPr lang="ru-RU"/>
        </a:p>
      </dgm:t>
    </dgm:pt>
    <dgm:pt modelId="{79E6F43A-44ED-4A69-8577-3C0F17A3CCBD}">
      <dgm:prSet phldrT="[Текст]" custT="1"/>
      <dgm:spPr/>
      <dgm:t>
        <a:bodyPr/>
        <a:lstStyle/>
        <a:p>
          <a:r>
            <a:rPr lang="ru-RU" sz="1400" b="1" smtClean="0"/>
            <a:t>проблема </a:t>
          </a:r>
          <a:r>
            <a:rPr lang="ru-RU" sz="1400" b="1" i="0" smtClean="0"/>
            <a:t>возникает из ежедневных режимных ситуаций</a:t>
          </a:r>
          <a:endParaRPr lang="ru-RU" sz="1400" b="1" dirty="0"/>
        </a:p>
      </dgm:t>
    </dgm:pt>
    <dgm:pt modelId="{7EC29151-356C-4160-B77F-E8DE6E04C2EC}" type="parTrans" cxnId="{99B16823-B0D5-4E24-9DD2-508F23D57CF3}">
      <dgm:prSet/>
      <dgm:spPr/>
      <dgm:t>
        <a:bodyPr/>
        <a:lstStyle/>
        <a:p>
          <a:endParaRPr lang="ru-RU"/>
        </a:p>
      </dgm:t>
    </dgm:pt>
    <dgm:pt modelId="{1035F36F-14EE-4676-BDAF-5AC457344996}" type="sibTrans" cxnId="{99B16823-B0D5-4E24-9DD2-508F23D57CF3}">
      <dgm:prSet/>
      <dgm:spPr/>
      <dgm:t>
        <a:bodyPr/>
        <a:lstStyle/>
        <a:p>
          <a:endParaRPr lang="ru-RU"/>
        </a:p>
      </dgm:t>
    </dgm:pt>
    <dgm:pt modelId="{D435930E-9372-41D9-9F1D-6BA85A476716}">
      <dgm:prSet phldrT="[Текст]" custT="1"/>
      <dgm:spPr/>
      <dgm:t>
        <a:bodyPr/>
        <a:lstStyle/>
        <a:p>
          <a:r>
            <a:rPr lang="ru-RU" sz="1400" b="1" smtClean="0"/>
            <a:t>спонтанность</a:t>
          </a:r>
          <a:endParaRPr lang="ru-RU" sz="1400" b="1" dirty="0"/>
        </a:p>
      </dgm:t>
    </dgm:pt>
    <dgm:pt modelId="{A946DC84-222D-488A-8233-BAC13D726DFC}" type="parTrans" cxnId="{66A399D6-610F-417C-8E98-E8195851040B}">
      <dgm:prSet/>
      <dgm:spPr/>
      <dgm:t>
        <a:bodyPr/>
        <a:lstStyle/>
        <a:p>
          <a:endParaRPr lang="ru-RU"/>
        </a:p>
      </dgm:t>
    </dgm:pt>
    <dgm:pt modelId="{05371A3E-8275-4CA5-9E85-08F170CC94F4}" type="sibTrans" cxnId="{66A399D6-610F-417C-8E98-E8195851040B}">
      <dgm:prSet/>
      <dgm:spPr/>
      <dgm:t>
        <a:bodyPr/>
        <a:lstStyle/>
        <a:p>
          <a:endParaRPr lang="ru-RU"/>
        </a:p>
      </dgm:t>
    </dgm:pt>
    <dgm:pt modelId="{23D1F88B-B6C6-4F47-8DD6-967C9E76E7CD}">
      <dgm:prSet phldrT="[Текст]" custT="1"/>
      <dgm:spPr/>
      <dgm:t>
        <a:bodyPr/>
        <a:lstStyle/>
        <a:p>
          <a:r>
            <a:rPr lang="ru-RU" sz="1400" b="1" dirty="0" smtClean="0"/>
            <a:t>специально конструируемы</a:t>
          </a:r>
          <a:endParaRPr lang="ru-RU" sz="1400" b="1" dirty="0"/>
        </a:p>
      </dgm:t>
    </dgm:pt>
    <dgm:pt modelId="{5EAEF247-F9B3-4BCE-A4D7-8706C02DB052}" type="parTrans" cxnId="{56E61290-764A-44A4-9A33-5831D5CC2F95}">
      <dgm:prSet/>
      <dgm:spPr/>
      <dgm:t>
        <a:bodyPr/>
        <a:lstStyle/>
        <a:p>
          <a:endParaRPr lang="ru-RU"/>
        </a:p>
      </dgm:t>
    </dgm:pt>
    <dgm:pt modelId="{D9E8E856-0E3C-4DBD-974B-EB2DF32F4DC6}" type="sibTrans" cxnId="{56E61290-764A-44A4-9A33-5831D5CC2F95}">
      <dgm:prSet/>
      <dgm:spPr/>
      <dgm:t>
        <a:bodyPr/>
        <a:lstStyle/>
        <a:p>
          <a:endParaRPr lang="ru-RU"/>
        </a:p>
      </dgm:t>
    </dgm:pt>
    <dgm:pt modelId="{40221C07-360C-4BCF-85BF-5A2AAC141CEA}" type="pres">
      <dgm:prSet presAssocID="{B02ADFA5-B16C-4F6C-A6D4-BC5CD950B8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85BF1-3328-4538-A630-9FB9714EA683}" type="pres">
      <dgm:prSet presAssocID="{D01142FB-FD49-42EA-9C47-D2766638C66D}" presName="centerShape" presStyleLbl="node0" presStyleIdx="0" presStyleCnt="1" custLinFactNeighborY="-1252"/>
      <dgm:spPr/>
      <dgm:t>
        <a:bodyPr/>
        <a:lstStyle/>
        <a:p>
          <a:endParaRPr lang="ru-RU"/>
        </a:p>
      </dgm:t>
    </dgm:pt>
    <dgm:pt modelId="{6F91D440-15C1-4548-8A6F-F75E8568C59C}" type="pres">
      <dgm:prSet presAssocID="{3F29FF75-E3ED-4157-B33D-90650A769F57}" presName="node" presStyleLbl="node1" presStyleIdx="0" presStyleCnt="4" custScaleX="116236" custScaleY="12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31A25-E862-4B73-9047-2153CE720F2D}" type="pres">
      <dgm:prSet presAssocID="{3F29FF75-E3ED-4157-B33D-90650A769F57}" presName="dummy" presStyleCnt="0"/>
      <dgm:spPr/>
    </dgm:pt>
    <dgm:pt modelId="{3BA40A1C-9BE1-4A50-ACB0-FFE4C01210A9}" type="pres">
      <dgm:prSet presAssocID="{E7838A12-86B3-497F-B4F0-9C4847F90B5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4BCF99E-E0C8-4648-9C4E-4B78DBB70F9D}" type="pres">
      <dgm:prSet presAssocID="{79E6F43A-44ED-4A69-8577-3C0F17A3CCBD}" presName="node" presStyleLbl="node1" presStyleIdx="1" presStyleCnt="4" custScaleX="116236" custScaleY="12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16045-8526-4424-BFA7-9E7A673C2CDD}" type="pres">
      <dgm:prSet presAssocID="{79E6F43A-44ED-4A69-8577-3C0F17A3CCBD}" presName="dummy" presStyleCnt="0"/>
      <dgm:spPr/>
    </dgm:pt>
    <dgm:pt modelId="{FE1636C6-D472-46AA-A375-4269D9B87605}" type="pres">
      <dgm:prSet presAssocID="{1035F36F-14EE-4676-BDAF-5AC45734499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65EB3EC-97BE-47B1-B067-7B8B0E17A321}" type="pres">
      <dgm:prSet presAssocID="{D435930E-9372-41D9-9F1D-6BA85A476716}" presName="node" presStyleLbl="node1" presStyleIdx="2" presStyleCnt="4" custScaleX="116236" custScaleY="12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DD405-85E3-429B-88E3-16D1EF836245}" type="pres">
      <dgm:prSet presAssocID="{D435930E-9372-41D9-9F1D-6BA85A476716}" presName="dummy" presStyleCnt="0"/>
      <dgm:spPr/>
    </dgm:pt>
    <dgm:pt modelId="{17C5F945-5392-4180-B116-8E33F4C54FAD}" type="pres">
      <dgm:prSet presAssocID="{05371A3E-8275-4CA5-9E85-08F170CC94F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BA84610-9159-4717-84D4-EF7652F8C869}" type="pres">
      <dgm:prSet presAssocID="{23D1F88B-B6C6-4F47-8DD6-967C9E76E7CD}" presName="node" presStyleLbl="node1" presStyleIdx="3" presStyleCnt="4" custScaleX="116236" custScaleY="12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4C1D2-E13A-480E-A458-B4467CF653B0}" type="pres">
      <dgm:prSet presAssocID="{23D1F88B-B6C6-4F47-8DD6-967C9E76E7CD}" presName="dummy" presStyleCnt="0"/>
      <dgm:spPr/>
    </dgm:pt>
    <dgm:pt modelId="{2D677B8D-1BD1-4E8F-AE66-DD7156195D14}" type="pres">
      <dgm:prSet presAssocID="{D9E8E856-0E3C-4DBD-974B-EB2DF32F4DC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0D22584-85B3-48B1-B841-83BA0CDA6E90}" type="presOf" srcId="{E7838A12-86B3-497F-B4F0-9C4847F90B5C}" destId="{3BA40A1C-9BE1-4A50-ACB0-FFE4C01210A9}" srcOrd="0" destOrd="0" presId="urn:microsoft.com/office/officeart/2005/8/layout/radial6"/>
    <dgm:cxn modelId="{66A399D6-610F-417C-8E98-E8195851040B}" srcId="{D01142FB-FD49-42EA-9C47-D2766638C66D}" destId="{D435930E-9372-41D9-9F1D-6BA85A476716}" srcOrd="2" destOrd="0" parTransId="{A946DC84-222D-488A-8233-BAC13D726DFC}" sibTransId="{05371A3E-8275-4CA5-9E85-08F170CC94F4}"/>
    <dgm:cxn modelId="{99647676-76E2-4E28-9CB1-BBDD41AFAC97}" type="presOf" srcId="{3F29FF75-E3ED-4157-B33D-90650A769F57}" destId="{6F91D440-15C1-4548-8A6F-F75E8568C59C}" srcOrd="0" destOrd="0" presId="urn:microsoft.com/office/officeart/2005/8/layout/radial6"/>
    <dgm:cxn modelId="{A55B0C34-94F0-434F-AD8D-54BA969420C5}" type="presOf" srcId="{D9E8E856-0E3C-4DBD-974B-EB2DF32F4DC6}" destId="{2D677B8D-1BD1-4E8F-AE66-DD7156195D14}" srcOrd="0" destOrd="0" presId="urn:microsoft.com/office/officeart/2005/8/layout/radial6"/>
    <dgm:cxn modelId="{4B90BB4B-B542-4D2B-B039-15E795AD7504}" type="presOf" srcId="{23D1F88B-B6C6-4F47-8DD6-967C9E76E7CD}" destId="{BBA84610-9159-4717-84D4-EF7652F8C869}" srcOrd="0" destOrd="0" presId="urn:microsoft.com/office/officeart/2005/8/layout/radial6"/>
    <dgm:cxn modelId="{4C6B0A8B-75A7-4C41-99E5-D9370BF9D924}" type="presOf" srcId="{79E6F43A-44ED-4A69-8577-3C0F17A3CCBD}" destId="{44BCF99E-E0C8-4648-9C4E-4B78DBB70F9D}" srcOrd="0" destOrd="0" presId="urn:microsoft.com/office/officeart/2005/8/layout/radial6"/>
    <dgm:cxn modelId="{A77F1D08-D0B3-4F45-BEBD-5CE60CBF3D72}" type="presOf" srcId="{B02ADFA5-B16C-4F6C-A6D4-BC5CD950B8A9}" destId="{40221C07-360C-4BCF-85BF-5A2AAC141CEA}" srcOrd="0" destOrd="0" presId="urn:microsoft.com/office/officeart/2005/8/layout/radial6"/>
    <dgm:cxn modelId="{8B5E8F65-26DA-44C0-8091-379FAF4CB2CA}" type="presOf" srcId="{D01142FB-FD49-42EA-9C47-D2766638C66D}" destId="{A3F85BF1-3328-4538-A630-9FB9714EA683}" srcOrd="0" destOrd="0" presId="urn:microsoft.com/office/officeart/2005/8/layout/radial6"/>
    <dgm:cxn modelId="{D1E0DC28-80FA-487D-A965-7012988B206C}" srcId="{B02ADFA5-B16C-4F6C-A6D4-BC5CD950B8A9}" destId="{D01142FB-FD49-42EA-9C47-D2766638C66D}" srcOrd="0" destOrd="0" parTransId="{19B4842B-BA33-47F7-8B29-1972FE419C1B}" sibTransId="{F62D4D04-3223-4F38-AC62-13F65CC24EEA}"/>
    <dgm:cxn modelId="{7DC4C3FC-92B1-4A09-ACED-C10BBEB5B907}" type="presOf" srcId="{05371A3E-8275-4CA5-9E85-08F170CC94F4}" destId="{17C5F945-5392-4180-B116-8E33F4C54FAD}" srcOrd="0" destOrd="0" presId="urn:microsoft.com/office/officeart/2005/8/layout/radial6"/>
    <dgm:cxn modelId="{31CD12F8-9E4E-45CC-ACC0-7977BFD955AE}" type="presOf" srcId="{D435930E-9372-41D9-9F1D-6BA85A476716}" destId="{065EB3EC-97BE-47B1-B067-7B8B0E17A321}" srcOrd="0" destOrd="0" presId="urn:microsoft.com/office/officeart/2005/8/layout/radial6"/>
    <dgm:cxn modelId="{56E61290-764A-44A4-9A33-5831D5CC2F95}" srcId="{D01142FB-FD49-42EA-9C47-D2766638C66D}" destId="{23D1F88B-B6C6-4F47-8DD6-967C9E76E7CD}" srcOrd="3" destOrd="0" parTransId="{5EAEF247-F9B3-4BCE-A4D7-8706C02DB052}" sibTransId="{D9E8E856-0E3C-4DBD-974B-EB2DF32F4DC6}"/>
    <dgm:cxn modelId="{48C513FF-8097-4EF6-9143-004A52857518}" srcId="{D01142FB-FD49-42EA-9C47-D2766638C66D}" destId="{3F29FF75-E3ED-4157-B33D-90650A769F57}" srcOrd="0" destOrd="0" parTransId="{85980E05-D352-4F82-BA39-171B5BF86458}" sibTransId="{E7838A12-86B3-497F-B4F0-9C4847F90B5C}"/>
    <dgm:cxn modelId="{A3A1B97E-A71F-477D-AD35-562565D3F0D9}" type="presOf" srcId="{1035F36F-14EE-4676-BDAF-5AC457344996}" destId="{FE1636C6-D472-46AA-A375-4269D9B87605}" srcOrd="0" destOrd="0" presId="urn:microsoft.com/office/officeart/2005/8/layout/radial6"/>
    <dgm:cxn modelId="{99B16823-B0D5-4E24-9DD2-508F23D57CF3}" srcId="{D01142FB-FD49-42EA-9C47-D2766638C66D}" destId="{79E6F43A-44ED-4A69-8577-3C0F17A3CCBD}" srcOrd="1" destOrd="0" parTransId="{7EC29151-356C-4160-B77F-E8DE6E04C2EC}" sibTransId="{1035F36F-14EE-4676-BDAF-5AC457344996}"/>
    <dgm:cxn modelId="{16A6FA47-A9C2-4289-BF73-82D39F6ED5B1}" type="presParOf" srcId="{40221C07-360C-4BCF-85BF-5A2AAC141CEA}" destId="{A3F85BF1-3328-4538-A630-9FB9714EA683}" srcOrd="0" destOrd="0" presId="urn:microsoft.com/office/officeart/2005/8/layout/radial6"/>
    <dgm:cxn modelId="{2356AA2C-9E66-4754-B73D-6C34E18FA900}" type="presParOf" srcId="{40221C07-360C-4BCF-85BF-5A2AAC141CEA}" destId="{6F91D440-15C1-4548-8A6F-F75E8568C59C}" srcOrd="1" destOrd="0" presId="urn:microsoft.com/office/officeart/2005/8/layout/radial6"/>
    <dgm:cxn modelId="{A3003690-B724-42AA-9C97-E8FE4DA1FA1D}" type="presParOf" srcId="{40221C07-360C-4BCF-85BF-5A2AAC141CEA}" destId="{95E31A25-E862-4B73-9047-2153CE720F2D}" srcOrd="2" destOrd="0" presId="urn:microsoft.com/office/officeart/2005/8/layout/radial6"/>
    <dgm:cxn modelId="{F84227A7-4BBE-4DF8-B540-6986DDA3A2CB}" type="presParOf" srcId="{40221C07-360C-4BCF-85BF-5A2AAC141CEA}" destId="{3BA40A1C-9BE1-4A50-ACB0-FFE4C01210A9}" srcOrd="3" destOrd="0" presId="urn:microsoft.com/office/officeart/2005/8/layout/radial6"/>
    <dgm:cxn modelId="{F0BA975A-3D86-483D-B124-1B48FFB475E4}" type="presParOf" srcId="{40221C07-360C-4BCF-85BF-5A2AAC141CEA}" destId="{44BCF99E-E0C8-4648-9C4E-4B78DBB70F9D}" srcOrd="4" destOrd="0" presId="urn:microsoft.com/office/officeart/2005/8/layout/radial6"/>
    <dgm:cxn modelId="{5580078B-C09A-4B2B-B88D-7B629777C517}" type="presParOf" srcId="{40221C07-360C-4BCF-85BF-5A2AAC141CEA}" destId="{F0916045-8526-4424-BFA7-9E7A673C2CDD}" srcOrd="5" destOrd="0" presId="urn:microsoft.com/office/officeart/2005/8/layout/radial6"/>
    <dgm:cxn modelId="{DE6528B4-4528-4517-84C3-998AF572C45A}" type="presParOf" srcId="{40221C07-360C-4BCF-85BF-5A2AAC141CEA}" destId="{FE1636C6-D472-46AA-A375-4269D9B87605}" srcOrd="6" destOrd="0" presId="urn:microsoft.com/office/officeart/2005/8/layout/radial6"/>
    <dgm:cxn modelId="{765E8D39-9695-4BDB-8157-AAFF81714231}" type="presParOf" srcId="{40221C07-360C-4BCF-85BF-5A2AAC141CEA}" destId="{065EB3EC-97BE-47B1-B067-7B8B0E17A321}" srcOrd="7" destOrd="0" presId="urn:microsoft.com/office/officeart/2005/8/layout/radial6"/>
    <dgm:cxn modelId="{520073B2-6200-48B1-BC4F-F90CBE393373}" type="presParOf" srcId="{40221C07-360C-4BCF-85BF-5A2AAC141CEA}" destId="{50FDD405-85E3-429B-88E3-16D1EF836245}" srcOrd="8" destOrd="0" presId="urn:microsoft.com/office/officeart/2005/8/layout/radial6"/>
    <dgm:cxn modelId="{7AA5E500-9AC0-4B19-A882-7074CF50DD15}" type="presParOf" srcId="{40221C07-360C-4BCF-85BF-5A2AAC141CEA}" destId="{17C5F945-5392-4180-B116-8E33F4C54FAD}" srcOrd="9" destOrd="0" presId="urn:microsoft.com/office/officeart/2005/8/layout/radial6"/>
    <dgm:cxn modelId="{449FCFF3-DF0E-4D40-B65E-92AD51F76D83}" type="presParOf" srcId="{40221C07-360C-4BCF-85BF-5A2AAC141CEA}" destId="{BBA84610-9159-4717-84D4-EF7652F8C869}" srcOrd="10" destOrd="0" presId="urn:microsoft.com/office/officeart/2005/8/layout/radial6"/>
    <dgm:cxn modelId="{15C34046-8FC4-4AE5-8155-F8EC89643802}" type="presParOf" srcId="{40221C07-360C-4BCF-85BF-5A2AAC141CEA}" destId="{7EB4C1D2-E13A-480E-A458-B4467CF653B0}" srcOrd="11" destOrd="0" presId="urn:microsoft.com/office/officeart/2005/8/layout/radial6"/>
    <dgm:cxn modelId="{C40A0310-366E-4939-8523-EDB4F43315C4}" type="presParOf" srcId="{40221C07-360C-4BCF-85BF-5A2AAC141CEA}" destId="{2D677B8D-1BD1-4E8F-AE66-DD7156195D1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77B8D-1BD1-4E8F-AE66-DD7156195D14}">
      <dsp:nvSpPr>
        <dsp:cNvPr id="0" name=""/>
        <dsp:cNvSpPr/>
      </dsp:nvSpPr>
      <dsp:spPr>
        <a:xfrm>
          <a:off x="1988992" y="586712"/>
          <a:ext cx="3908715" cy="390871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5F945-5392-4180-B116-8E33F4C54FAD}">
      <dsp:nvSpPr>
        <dsp:cNvPr id="0" name=""/>
        <dsp:cNvSpPr/>
      </dsp:nvSpPr>
      <dsp:spPr>
        <a:xfrm>
          <a:off x="1988992" y="586712"/>
          <a:ext cx="3908715" cy="390871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636C6-D472-46AA-A375-4269D9B87605}">
      <dsp:nvSpPr>
        <dsp:cNvPr id="0" name=""/>
        <dsp:cNvSpPr/>
      </dsp:nvSpPr>
      <dsp:spPr>
        <a:xfrm>
          <a:off x="1988992" y="586712"/>
          <a:ext cx="3908715" cy="3908715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40A1C-9BE1-4A50-ACB0-FFE4C01210A9}">
      <dsp:nvSpPr>
        <dsp:cNvPr id="0" name=""/>
        <dsp:cNvSpPr/>
      </dsp:nvSpPr>
      <dsp:spPr>
        <a:xfrm>
          <a:off x="1988992" y="586712"/>
          <a:ext cx="3908715" cy="390871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85BF1-3328-4538-A630-9FB9714EA683}">
      <dsp:nvSpPr>
        <dsp:cNvPr id="0" name=""/>
        <dsp:cNvSpPr/>
      </dsp:nvSpPr>
      <dsp:spPr>
        <a:xfrm>
          <a:off x="3043195" y="1593114"/>
          <a:ext cx="1800308" cy="1800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Ситуативный проект</a:t>
          </a:r>
          <a:endParaRPr lang="ru-RU" sz="1500" kern="1200" dirty="0"/>
        </a:p>
      </dsp:txBody>
      <dsp:txXfrm>
        <a:off x="3306844" y="1856763"/>
        <a:ext cx="1273010" cy="1273010"/>
      </dsp:txXfrm>
    </dsp:sp>
    <dsp:sp modelId="{6F91D440-15C1-4548-8A6F-F75E8568C59C}">
      <dsp:nvSpPr>
        <dsp:cNvPr id="0" name=""/>
        <dsp:cNvSpPr/>
      </dsp:nvSpPr>
      <dsp:spPr>
        <a:xfrm>
          <a:off x="3210937" y="-125183"/>
          <a:ext cx="1464824" cy="151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краткосрочный</a:t>
          </a:r>
          <a:endParaRPr lang="ru-RU" sz="1400" b="1" kern="1200" dirty="0"/>
        </a:p>
      </dsp:txBody>
      <dsp:txXfrm>
        <a:off x="3425456" y="96614"/>
        <a:ext cx="1035786" cy="1070933"/>
      </dsp:txXfrm>
    </dsp:sp>
    <dsp:sp modelId="{44BCF99E-E0C8-4648-9C4E-4B78DBB70F9D}">
      <dsp:nvSpPr>
        <dsp:cNvPr id="0" name=""/>
        <dsp:cNvSpPr/>
      </dsp:nvSpPr>
      <dsp:spPr>
        <a:xfrm>
          <a:off x="5119927" y="1783806"/>
          <a:ext cx="1464824" cy="151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проблема </a:t>
          </a:r>
          <a:r>
            <a:rPr lang="ru-RU" sz="1400" b="1" i="0" kern="1200" smtClean="0"/>
            <a:t>возникает из ежедневных режимных ситуаций</a:t>
          </a:r>
          <a:endParaRPr lang="ru-RU" sz="1400" b="1" kern="1200" dirty="0"/>
        </a:p>
      </dsp:txBody>
      <dsp:txXfrm>
        <a:off x="5334446" y="2005603"/>
        <a:ext cx="1035786" cy="1070933"/>
      </dsp:txXfrm>
    </dsp:sp>
    <dsp:sp modelId="{065EB3EC-97BE-47B1-B067-7B8B0E17A321}">
      <dsp:nvSpPr>
        <dsp:cNvPr id="0" name=""/>
        <dsp:cNvSpPr/>
      </dsp:nvSpPr>
      <dsp:spPr>
        <a:xfrm>
          <a:off x="3210937" y="3692795"/>
          <a:ext cx="1464824" cy="151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спонтанность</a:t>
          </a:r>
          <a:endParaRPr lang="ru-RU" sz="1400" b="1" kern="1200" dirty="0"/>
        </a:p>
      </dsp:txBody>
      <dsp:txXfrm>
        <a:off x="3425456" y="3914592"/>
        <a:ext cx="1035786" cy="1070933"/>
      </dsp:txXfrm>
    </dsp:sp>
    <dsp:sp modelId="{BBA84610-9159-4717-84D4-EF7652F8C869}">
      <dsp:nvSpPr>
        <dsp:cNvPr id="0" name=""/>
        <dsp:cNvSpPr/>
      </dsp:nvSpPr>
      <dsp:spPr>
        <a:xfrm>
          <a:off x="1301947" y="1783806"/>
          <a:ext cx="1464824" cy="151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специально конструируемы</a:t>
          </a:r>
          <a:endParaRPr lang="ru-RU" sz="1400" b="1" kern="1200" dirty="0"/>
        </a:p>
      </dsp:txBody>
      <dsp:txXfrm>
        <a:off x="1516466" y="2005603"/>
        <a:ext cx="1035786" cy="1070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2F0EB2-91E5-46CE-989E-F9D401A52E70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422ACC-718C-4D84-AA09-5ACAC3C05B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playlist?list=PLCswu5PXYud4-3MAM_h2DKhu7beg0eyO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Ситуативный </a:t>
            </a:r>
            <a:r>
              <a:rPr lang="ru-RU" dirty="0" smtClean="0"/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8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1479" y="61097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установленные ребёнком - это его правила. А наша с вами задача – помочь ребёнку осознать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правилам.</a:t>
            </a: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702" t="25245" r="40746" b="25112"/>
          <a:stretch/>
        </p:blipFill>
        <p:spPr>
          <a:xfrm>
            <a:off x="2142697" y="2410179"/>
            <a:ext cx="4531057" cy="25521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01754" y="48954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https://www.youtube.com/playlist?list=PLCswu5PXYud4-3MAM_h2DKhu7beg0eyO1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65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Цель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 деятельности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включением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94" t="26041" r="40597" b="26705"/>
          <a:stretch/>
        </p:blipFill>
        <p:spPr>
          <a:xfrm>
            <a:off x="2367886" y="3466531"/>
            <a:ext cx="4408227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0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357" t="27776" r="38019" b="14986"/>
          <a:stretch/>
        </p:blipFill>
        <p:spPr>
          <a:xfrm>
            <a:off x="4562375" y="3696101"/>
            <a:ext cx="3657600" cy="237189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904774" y="627797"/>
            <a:ext cx="7228573" cy="26476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педагогической литературе образовательная ситуация трактуется как- единица конструирования образовательного процесса; педагогически целесообразный способ взаимодействия воспитателя с детьми, направленный на решение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образовательной задачи; </a:t>
            </a:r>
          </a:p>
        </p:txBody>
      </p:sp>
    </p:spTree>
    <p:extLst>
      <p:ext uri="{BB962C8B-B14F-4D97-AF65-F5344CB8AC3E}">
        <p14:creationId xmlns:p14="http://schemas.microsoft.com/office/powerpoint/2010/main" val="299238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образовательных ситуаций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770021" y="1825625"/>
            <a:ext cx="438883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в образовательном процессе, которые воспитатель превращает в образовательные, развивающие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проектируемые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специально конструируемые.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164" t="24979" r="36418" b="14493"/>
          <a:stretch/>
        </p:blipFill>
        <p:spPr>
          <a:xfrm>
            <a:off x="1234044" y="3787417"/>
            <a:ext cx="3379811" cy="2038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671" t="29227" r="36119" b="13963"/>
          <a:stretch/>
        </p:blipFill>
        <p:spPr>
          <a:xfrm>
            <a:off x="4834777" y="4364933"/>
            <a:ext cx="3103055" cy="17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386038" y="627797"/>
            <a:ext cx="6622181" cy="264766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 ситуации в течении дня возникают постоянно и повсеместно, просто мы не воспринимаем их как проблемные. Мы воспринимаем их как обычные режимные моменты и реагируем либо очередной инструкцией, либо замечанием. Дети не проживают данные ситуации, а лишь следуют инструкции воспитателя, но путь самостоятельного решения проблемы самим ребёнком или его прямым участием в данном процессе намного эффективнее, чем действия по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«указке»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взрослого.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3841" t="26149" r="36106" b="11387"/>
          <a:stretch/>
        </p:blipFill>
        <p:spPr>
          <a:xfrm>
            <a:off x="3854935" y="3414525"/>
            <a:ext cx="4224119" cy="24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194495"/>
              </p:ext>
            </p:extLst>
          </p:nvPr>
        </p:nvGraphicFramePr>
        <p:xfrm>
          <a:off x="638276" y="779646"/>
          <a:ext cx="7886700" cy="508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90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неаккуратно моют руки и рукава кофточек оказываются мокрыми;</a:t>
            </a:r>
          </a:p>
          <a:p>
            <a:r>
              <a:rPr lang="ru-RU" dirty="0" smtClean="0"/>
              <a:t>В спешке собирают игрушки и игры – в результате беспорядок в игровом центре;</a:t>
            </a:r>
          </a:p>
          <a:p>
            <a:r>
              <a:rPr lang="ru-RU" dirty="0" smtClean="0"/>
              <a:t>Громко разговаривают  и кричат в группе, заглушая всех остальных;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4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ситуативного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Обозначение проблемы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плана </a:t>
            </a:r>
            <a:endParaRPr lang="ru-RU" dirty="0" smtClean="0"/>
          </a:p>
          <a:p>
            <a:r>
              <a:rPr lang="ru-RU" dirty="0" smtClean="0"/>
              <a:t>Выполнение </a:t>
            </a:r>
            <a:r>
              <a:rPr lang="ru-RU" dirty="0"/>
              <a:t>плана с элементами исследовательского </a:t>
            </a:r>
            <a:r>
              <a:rPr lang="ru-RU" dirty="0" smtClean="0"/>
              <a:t>поиска 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(решение </a:t>
            </a:r>
            <a:r>
              <a:rPr lang="ru-RU" dirty="0" smtClean="0"/>
              <a:t>проблемы).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51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ситуативных проектах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контексте взаимодействия с детьми, так и в возможности освоить технологию проектной деятельности на несложных и нетрудоёмких по времени и подготовке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проектах-ситуациях;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«проживании» нормативных ситуаций, что более эффективно сказывается на принятии и усвоении норм и правил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936484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169</TotalTime>
  <Words>112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Ситуативный проект</vt:lpstr>
      <vt:lpstr>Цель</vt:lpstr>
      <vt:lpstr>Презентация PowerPoint</vt:lpstr>
      <vt:lpstr>виды образовательных ситуаций</vt:lpstr>
      <vt:lpstr>Презентация PowerPoint</vt:lpstr>
      <vt:lpstr>Презентация PowerPoint</vt:lpstr>
      <vt:lpstr>Проблемные ситуации</vt:lpstr>
      <vt:lpstr>Этапы ситуативного проекта</vt:lpstr>
      <vt:lpstr>Результат работы  в ситуативных проектах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Ситуативный ппроект</dc:title>
  <dc:creator>User</dc:creator>
  <cp:lastModifiedBy>Ромашка</cp:lastModifiedBy>
  <cp:revision>13</cp:revision>
  <dcterms:created xsi:type="dcterms:W3CDTF">2022-02-13T20:00:42Z</dcterms:created>
  <dcterms:modified xsi:type="dcterms:W3CDTF">2022-02-14T10:19:42Z</dcterms:modified>
</cp:coreProperties>
</file>