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8" r:id="rId4"/>
    <p:sldId id="259" r:id="rId5"/>
    <p:sldId id="260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lick.wav"/>
          </p:stSnd>
        </p:sndAc>
      </p:transition>
    </mc:Choice>
    <mc:Fallback xmlns="">
      <p:transition spd="slow" advTm="20000"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3" name="click.wav"/>
          </p:stSnd>
        </p:sndAc>
      </p:transition>
    </mc:Choice>
    <mc:Fallback xmlns="">
      <p:transition spd="slow" advTm="20000"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43808" y="5661248"/>
            <a:ext cx="5637010" cy="882119"/>
          </a:xfrm>
        </p:spPr>
        <p:txBody>
          <a:bodyPr/>
          <a:lstStyle/>
          <a:p>
            <a:r>
              <a:rPr lang="ru-RU" dirty="0" smtClean="0"/>
              <a:t>       18 МАЯ 2023г.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75351" cy="1793167"/>
          </a:xfrm>
        </p:spPr>
        <p:txBody>
          <a:bodyPr/>
          <a:lstStyle/>
          <a:p>
            <a:r>
              <a:rPr lang="ru-RU" dirty="0" smtClean="0"/>
              <a:t>РАЙОННОЕ МЕТОДИЧЕСКОЕ ОБЪЕДИНЕНИЕ ИНСТРУКТОРОВ ПО ФИЗИЧЕСКОЙ КУЛЬТУРЕ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6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117" y="4941168"/>
            <a:ext cx="6512511" cy="1143000"/>
          </a:xfrm>
        </p:spPr>
        <p:txBody>
          <a:bodyPr/>
          <a:lstStyle/>
          <a:p>
            <a:r>
              <a:rPr lang="ru-RU" sz="1800" dirty="0" smtClean="0"/>
              <a:t>РМО ИНСТРУКТОРОВ ПО ФИЗИЧЕСКОЙ КУЛЬТУРЕ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МАСТЕР-КЛАССЫ ПО ФИТНЕСУ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User\Desktop\o1T_8yO1wT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1582"/>
            <a:ext cx="3456384" cy="23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ZSTmwWr5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8" r="5071"/>
          <a:stretch/>
        </p:blipFill>
        <p:spPr bwMode="auto">
          <a:xfrm>
            <a:off x="611560" y="2776803"/>
            <a:ext cx="3456384" cy="20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ладелец\Downloads\Kg-u4j_Qz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026028" cy="22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владелец\Downloads\YmFqXvRr1i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" t="22417" r="9533"/>
          <a:stretch/>
        </p:blipFill>
        <p:spPr bwMode="auto">
          <a:xfrm>
            <a:off x="5272042" y="2789782"/>
            <a:ext cx="3016397" cy="20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9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6512511" cy="1143000"/>
          </a:xfrm>
        </p:spPr>
        <p:txBody>
          <a:bodyPr/>
          <a:lstStyle/>
          <a:p>
            <a:r>
              <a:rPr lang="ru-RU" sz="1800" dirty="0" smtClean="0"/>
              <a:t>РМО ИНСТРУКТОРОВ ПО ФИЗИЧЕСКОЙ КУЛЬТУРЕ</a:t>
            </a:r>
            <a:br>
              <a:rPr lang="ru-RU" sz="1800" dirty="0" smtClean="0"/>
            </a:br>
            <a:r>
              <a:rPr lang="ru-RU" sz="3200" dirty="0" smtClean="0"/>
              <a:t>ПРОЕКТНАЯ ДЕЯТЕЛЬНОСТЬ</a:t>
            </a:r>
            <a:endParaRPr lang="ru-RU" sz="3200" dirty="0"/>
          </a:p>
        </p:txBody>
      </p:sp>
      <p:pic>
        <p:nvPicPr>
          <p:cNvPr id="3076" name="Picture 4" descr="C:\Users\User\Desktop\8nnwUJbXOK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5758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елец\Downloads\o5dMNDavo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735412" cy="20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владелец\Downloads\z1-2gvKr8z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59" r="5704" b="8334"/>
          <a:stretch/>
        </p:blipFill>
        <p:spPr bwMode="auto">
          <a:xfrm>
            <a:off x="628506" y="2621486"/>
            <a:ext cx="4519558" cy="20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владелец\Downloads\RbTkxqHIRMQ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r="9757" b="-1"/>
          <a:stretch/>
        </p:blipFill>
        <p:spPr bwMode="auto">
          <a:xfrm>
            <a:off x="5940153" y="2621486"/>
            <a:ext cx="2735412" cy="20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16632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707" y="4926350"/>
            <a:ext cx="6512511" cy="1143000"/>
          </a:xfrm>
        </p:spPr>
        <p:txBody>
          <a:bodyPr/>
          <a:lstStyle/>
          <a:p>
            <a:r>
              <a:rPr lang="ru-RU" sz="1600" dirty="0" smtClean="0"/>
              <a:t>РМО ИНСТРУКТОРОВ ПО ФИЗИЧЕСКОЙ КУЛЬТУРЕ</a:t>
            </a:r>
            <a:br>
              <a:rPr lang="ru-RU" sz="1600" dirty="0" smtClean="0"/>
            </a:br>
            <a:r>
              <a:rPr lang="ru-RU" sz="3200" dirty="0" smtClean="0"/>
              <a:t>ПРОЕКТНАЯ ДЕЯТЕЛЬНОСТЬ</a:t>
            </a:r>
            <a:endParaRPr lang="ru-RU" sz="3200" dirty="0"/>
          </a:p>
        </p:txBody>
      </p:sp>
      <p:pic>
        <p:nvPicPr>
          <p:cNvPr id="4098" name="Picture 2" descr="C:\Users\User\Desktop\a8EqyXOaIi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886" y="188640"/>
            <a:ext cx="2550008" cy="20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7AnZYGS9T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640407"/>
            <a:ext cx="1390231" cy="18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xd1auXSb2-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040855" cy="20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dVB7YJEA9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7" y="2636912"/>
            <a:ext cx="2790063" cy="185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ApRI8eJeD-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1657"/>
            <a:ext cx="1385734" cy="18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q5CWrGGFhj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41" y="548680"/>
            <a:ext cx="2737759" cy="365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732282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РМО ИНСТРУКТОРОВ ПО ФИЗИЧЕСКОЙ КУЛЬТУРЕ</a:t>
            </a:r>
            <a:br>
              <a:rPr lang="ru-RU" sz="1800" dirty="0" smtClean="0"/>
            </a:br>
            <a:r>
              <a:rPr lang="ru-RU" sz="3200" dirty="0" smtClean="0"/>
              <a:t>ООД, </a:t>
            </a:r>
            <a:r>
              <a:rPr lang="ru-RU" sz="3200" dirty="0" smtClean="0"/>
              <a:t>ПРАКТИКУМЫ</a:t>
            </a:r>
            <a:r>
              <a:rPr lang="ru-RU" sz="3200" dirty="0" smtClean="0"/>
              <a:t>, ИНТЕРАКТИВЫ</a:t>
            </a:r>
            <a:endParaRPr lang="ru-RU" sz="3200" dirty="0"/>
          </a:p>
        </p:txBody>
      </p:sp>
      <p:pic>
        <p:nvPicPr>
          <p:cNvPr id="5122" name="Picture 2" descr="C:\Users\User\Desktop\EIpKjs-rtQ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7919"/>
            <a:ext cx="4036648" cy="30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ладелец\Downloads\43Lz1pFdI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77919"/>
            <a:ext cx="4032448" cy="30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40981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6512511" cy="1143000"/>
          </a:xfrm>
        </p:spPr>
        <p:txBody>
          <a:bodyPr/>
          <a:lstStyle/>
          <a:p>
            <a:r>
              <a:rPr lang="ru-RU" sz="1800" dirty="0" smtClean="0"/>
              <a:t>РМО ИНСТРУКТОРОВ ПО ФИЗИЧЕСКОЙ КУЛЬТУРЕ</a:t>
            </a:r>
            <a:br>
              <a:rPr lang="ru-RU" sz="1800" dirty="0" smtClean="0"/>
            </a:br>
            <a:r>
              <a:rPr lang="ru-RU" sz="2800" dirty="0" smtClean="0"/>
              <a:t>ТРАНСЛЯЦИЯ ПЕРЕДОВОГО ПЕДАГОГИЧЕСКОГО ОПЫТА РАБОТЫ</a:t>
            </a:r>
            <a:endParaRPr lang="ru-RU" sz="2800" dirty="0"/>
          </a:p>
        </p:txBody>
      </p:sp>
      <p:pic>
        <p:nvPicPr>
          <p:cNvPr id="4098" name="Picture 2" descr="C:\Users\владелец\Downloads\zDgLf17dm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4876397" cy="26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ладелец\Downloads\xsPqB0R1TPM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 t="29822" r="-684" b="29910"/>
          <a:stretch/>
        </p:blipFill>
        <p:spPr bwMode="auto">
          <a:xfrm>
            <a:off x="755576" y="404664"/>
            <a:ext cx="6662373" cy="25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47355"/>
      </p:ext>
    </p:extLst>
  </p:cSld>
  <p:clrMapOvr>
    <a:masterClrMapping/>
  </p:clrMapOvr>
  <p:transition spd="slow" advClick="0" advTm="20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РМО ИНСТРУКТОРОВ ПО ФИЗИЧЕСКОЙ КУЛЬТУРЕ</a:t>
            </a:r>
            <a:br>
              <a:rPr lang="ru-RU" sz="1800" dirty="0" smtClean="0"/>
            </a:br>
            <a:r>
              <a:rPr lang="ru-RU" sz="2400" dirty="0" smtClean="0"/>
              <a:t>ОФИЦИАЛЬНАЯ ГРУППА</a:t>
            </a:r>
            <a:r>
              <a:rPr lang="ru-RU" sz="2400" dirty="0" smtClean="0"/>
              <a:t> </a:t>
            </a:r>
            <a:r>
              <a:rPr lang="ru-RU" sz="2400" dirty="0" smtClean="0"/>
              <a:t>ВК</a:t>
            </a:r>
            <a:br>
              <a:rPr lang="ru-RU" sz="2400" dirty="0" smtClean="0"/>
            </a:br>
            <a:r>
              <a:rPr lang="ru-RU" sz="2400" dirty="0" smtClean="0"/>
              <a:t>ЖУРНАЛ</a:t>
            </a:r>
            <a:r>
              <a:rPr lang="ru-RU" sz="2400" dirty="0" smtClean="0"/>
              <a:t> «ИНСТРУКТОР ПО ФИЗИЧЕСКОЙ КУЛЬТУРЕ»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МЕТОДИЧЕСКИЕ</a:t>
            </a:r>
            <a:r>
              <a:rPr lang="ru-RU" sz="2400" smtClean="0"/>
              <a:t> </a:t>
            </a:r>
            <a:r>
              <a:rPr lang="ru-RU" sz="2400" smtClean="0"/>
              <a:t>ПОСОБИЯ</a:t>
            </a:r>
            <a:endParaRPr lang="ru-RU" sz="2400" dirty="0"/>
          </a:p>
        </p:txBody>
      </p:sp>
      <p:pic>
        <p:nvPicPr>
          <p:cNvPr id="6147" name="Picture 3" descr="C:\Users\User\Downloads\168389114322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0"/>
          <a:stretch/>
        </p:blipFill>
        <p:spPr bwMode="auto">
          <a:xfrm>
            <a:off x="611560" y="400893"/>
            <a:ext cx="1944216" cy="37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16838911074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1" r="45" b="13500"/>
          <a:stretch/>
        </p:blipFill>
        <p:spPr bwMode="auto">
          <a:xfrm>
            <a:off x="2915815" y="400894"/>
            <a:ext cx="2174026" cy="37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ладелец\Downloads\16840549243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22" y="400894"/>
            <a:ext cx="3096917" cy="374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19857"/>
      </p:ext>
    </p:extLst>
  </p:cSld>
  <p:clrMapOvr>
    <a:masterClrMapping/>
  </p:clrMapOvr>
  <p:transition spd="slow" advTm="2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</TotalTime>
  <Words>42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РАЙОННОЕ МЕТОДИЧЕСКОЕ ОБЪЕДИНЕНИЕ ИНСТРУКТОРОВ ПО ФИЗИЧЕСКОЙ КУЛЬТУРЕ</vt:lpstr>
      <vt:lpstr>РМО ИНСТРУКТОРОВ ПО ФИЗИЧЕСКОЙ КУЛЬТУРЕ МАСТЕР-КЛАССЫ ПО ФИТНЕСУ </vt:lpstr>
      <vt:lpstr>РМО ИНСТРУКТОРОВ ПО ФИЗИЧЕСКОЙ КУЛЬТУРЕ ПРОЕКТНАЯ ДЕЯТЕЛЬНОСТЬ</vt:lpstr>
      <vt:lpstr>РМО ИНСТРУКТОРОВ ПО ФИЗИЧЕСКОЙ КУЛЬТУРЕ ПРОЕКТНАЯ ДЕЯТЕЛЬНОСТЬ</vt:lpstr>
      <vt:lpstr>РМО ИНСТРУКТОРОВ ПО ФИЗИЧЕСКОЙ КУЛЬТУРЕ ООД, ПРАКТИКУМЫ, ИНТЕРАКТИВЫ</vt:lpstr>
      <vt:lpstr>РМО ИНСТРУКТОРОВ ПО ФИЗИЧЕСКОЙ КУЛЬТУРЕ ТРАНСЛЯЦИЯ ПЕРЕДОВОГО ПЕДАГОГИЧЕСКОГО ОПЫТА РАБОТЫ</vt:lpstr>
      <vt:lpstr>РМО ИНСТРУКТОРОВ ПО ФИЗИЧЕСКОЙ КУЛЬТУРЕ ОФИЦИАЛЬНАЯ ГРУППА ВК ЖУРНАЛ «ИНСТРУКТОР ПО ФИЗИЧЕСКОЙ КУЛЬТУРЕ» МЕТОДИЧЕСКИЕ ПОСОБИЯ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РМО ИНСТРУКТОРОВ ПО ФИЗИЧЕСКОЙ КУЛЬТУРЕ</dc:title>
  <dc:creator>User</dc:creator>
  <cp:lastModifiedBy>User</cp:lastModifiedBy>
  <cp:revision>22</cp:revision>
  <dcterms:created xsi:type="dcterms:W3CDTF">2023-05-12T10:06:32Z</dcterms:created>
  <dcterms:modified xsi:type="dcterms:W3CDTF">2023-05-15T06:18:59Z</dcterms:modified>
</cp:coreProperties>
</file>