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FA1A-D1C1-46B4-9E7A-4B3937D2A7E7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9152-4445-47B7-9DFA-B63D9B9CD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6529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Районное методическое объединение воспитателей малокомплектных детских садов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1027" name="Picture 3" descr="C:\Users\User\Desktop\cxacrPMlAz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71678"/>
            <a:ext cx="5238786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pic>
        <p:nvPicPr>
          <p:cNvPr id="2050" name="Picture 2" descr="C:\Users\User\Desktop\nP06igwZ3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626892" cy="3357586"/>
          </a:xfrm>
          <a:prstGeom prst="rect">
            <a:avLst/>
          </a:prstGeom>
          <a:noFill/>
        </p:spPr>
      </p:pic>
      <p:pic>
        <p:nvPicPr>
          <p:cNvPr id="2051" name="Picture 3" descr="C:\Users\User\Desktop\rMtZacqU9C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85728"/>
            <a:ext cx="4262467" cy="3196850"/>
          </a:xfrm>
          <a:prstGeom prst="rect">
            <a:avLst/>
          </a:prstGeom>
          <a:noFill/>
        </p:spPr>
      </p:pic>
      <p:pic>
        <p:nvPicPr>
          <p:cNvPr id="2052" name="Picture 4" descr="C:\Users\User\Desktop\BiTKnv-ZK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643314"/>
            <a:ext cx="3905277" cy="2928958"/>
          </a:xfrm>
          <a:prstGeom prst="rect">
            <a:avLst/>
          </a:prstGeom>
          <a:noFill/>
        </p:spPr>
      </p:pic>
      <p:pic>
        <p:nvPicPr>
          <p:cNvPr id="2053" name="Picture 5" descr="C:\Users\User\Desktop\xINO4DY7jIU.jpg"/>
          <p:cNvPicPr>
            <a:picLocks noChangeAspect="1" noChangeArrowheads="1"/>
          </p:cNvPicPr>
          <p:nvPr/>
        </p:nvPicPr>
        <p:blipFill>
          <a:blip r:embed="rId6" cstate="print"/>
          <a:srcRect t="19791" r="20833"/>
          <a:stretch>
            <a:fillRect/>
          </a:stretch>
        </p:blipFill>
        <p:spPr bwMode="auto">
          <a:xfrm>
            <a:off x="5143504" y="3071810"/>
            <a:ext cx="2591234" cy="35004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pic>
        <p:nvPicPr>
          <p:cNvPr id="3074" name="Picture 2" descr="C:\Users\User\Desktop\887uRvER8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856009" cy="2990849"/>
          </a:xfrm>
          <a:prstGeom prst="rect">
            <a:avLst/>
          </a:prstGeom>
          <a:noFill/>
        </p:spPr>
      </p:pic>
      <p:pic>
        <p:nvPicPr>
          <p:cNvPr id="3075" name="Picture 3" descr="C:\Users\User\Desktop\7emTnQ602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2893239" cy="3857652"/>
          </a:xfrm>
          <a:prstGeom prst="rect">
            <a:avLst/>
          </a:prstGeom>
          <a:noFill/>
        </p:spPr>
      </p:pic>
      <p:pic>
        <p:nvPicPr>
          <p:cNvPr id="3076" name="Picture 4" descr="C:\Users\User\Desktop\SyXjDuTFZ1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862" y="2786058"/>
            <a:ext cx="2812080" cy="3857652"/>
          </a:xfrm>
          <a:prstGeom prst="rect">
            <a:avLst/>
          </a:prstGeom>
          <a:noFill/>
        </p:spPr>
      </p:pic>
      <p:pic>
        <p:nvPicPr>
          <p:cNvPr id="3077" name="Picture 5" descr="C:\Users\User\Desktop\sMyAv4jV8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786058"/>
            <a:ext cx="2911099" cy="38814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pic>
        <p:nvPicPr>
          <p:cNvPr id="4098" name="Picture 2" descr="C:\Users\User\Desktop\eFUEni0tM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3053975" cy="4071966"/>
          </a:xfrm>
          <a:prstGeom prst="rect">
            <a:avLst/>
          </a:prstGeom>
          <a:noFill/>
        </p:spPr>
      </p:pic>
      <p:pic>
        <p:nvPicPr>
          <p:cNvPr id="4100" name="Picture 4" descr="C:\Users\User\Desktop\ghvzkLk37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3053975" cy="4071966"/>
          </a:xfrm>
          <a:prstGeom prst="rect">
            <a:avLst/>
          </a:prstGeom>
          <a:noFill/>
        </p:spPr>
      </p:pic>
      <p:pic>
        <p:nvPicPr>
          <p:cNvPr id="4101" name="Picture 5" descr="C:\Users\User\Desktop\20221028_095940.jpg"/>
          <p:cNvPicPr>
            <a:picLocks noChangeAspect="1" noChangeArrowheads="1"/>
          </p:cNvPicPr>
          <p:nvPr/>
        </p:nvPicPr>
        <p:blipFill>
          <a:blip r:embed="rId5" cstate="print"/>
          <a:srcRect l="33228" r="4150" b="28113"/>
          <a:stretch>
            <a:fillRect/>
          </a:stretch>
        </p:blipFill>
        <p:spPr bwMode="auto">
          <a:xfrm>
            <a:off x="3357554" y="2643182"/>
            <a:ext cx="2586056" cy="39582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pic>
        <p:nvPicPr>
          <p:cNvPr id="5122" name="Picture 2" descr="C:\Users\User\Desktop\8Ob2g3QvMBI.jpg"/>
          <p:cNvPicPr>
            <a:picLocks noChangeAspect="1" noChangeArrowheads="1"/>
          </p:cNvPicPr>
          <p:nvPr/>
        </p:nvPicPr>
        <p:blipFill>
          <a:blip r:embed="rId3" cstate="print"/>
          <a:srcRect t="25000" r="1050"/>
          <a:stretch>
            <a:fillRect/>
          </a:stretch>
        </p:blipFill>
        <p:spPr bwMode="auto">
          <a:xfrm>
            <a:off x="2143108" y="214290"/>
            <a:ext cx="5637405" cy="3214734"/>
          </a:xfrm>
          <a:prstGeom prst="rect">
            <a:avLst/>
          </a:prstGeom>
          <a:noFill/>
        </p:spPr>
      </p:pic>
      <p:pic>
        <p:nvPicPr>
          <p:cNvPr id="5123" name="Picture 3" descr="C:\Users\User\Desktop\20221101_103845.jpg"/>
          <p:cNvPicPr>
            <a:picLocks noChangeAspect="1" noChangeArrowheads="1"/>
          </p:cNvPicPr>
          <p:nvPr/>
        </p:nvPicPr>
        <p:blipFill>
          <a:blip r:embed="rId4" cstate="print"/>
          <a:srcRect l="5661" t="7547" r="3770"/>
          <a:stretch>
            <a:fillRect/>
          </a:stretch>
        </p:blipFill>
        <p:spPr bwMode="auto">
          <a:xfrm>
            <a:off x="214282" y="2928934"/>
            <a:ext cx="4714908" cy="3609714"/>
          </a:xfrm>
          <a:prstGeom prst="rect">
            <a:avLst/>
          </a:prstGeom>
          <a:noFill/>
        </p:spPr>
      </p:pic>
      <p:pic>
        <p:nvPicPr>
          <p:cNvPr id="5124" name="Picture 4" descr="C:\Users\User\Desktop\20221101_101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4031588" cy="22193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14691554_11-p-fon-s-ramkoi-dlya-detskogo-sada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33" y="-70556"/>
            <a:ext cx="9239433" cy="6928556"/>
          </a:xfrm>
          <a:prstGeom prst="rect">
            <a:avLst/>
          </a:prstGeom>
          <a:noFill/>
        </p:spPr>
      </p:pic>
      <p:pic>
        <p:nvPicPr>
          <p:cNvPr id="6146" name="Picture 2" descr="C:\Users\User\Desktop\topeEb8g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143404" cy="3107553"/>
          </a:xfrm>
          <a:prstGeom prst="rect">
            <a:avLst/>
          </a:prstGeom>
          <a:noFill/>
        </p:spPr>
      </p:pic>
      <p:pic>
        <p:nvPicPr>
          <p:cNvPr id="6147" name="Picture 3" descr="C:\Users\User\Desktop\bn4C6Gv-J0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161717" cy="3131042"/>
          </a:xfrm>
          <a:prstGeom prst="rect">
            <a:avLst/>
          </a:prstGeom>
          <a:noFill/>
        </p:spPr>
      </p:pic>
      <p:pic>
        <p:nvPicPr>
          <p:cNvPr id="6148" name="Picture 4" descr="C:\Users\User\Desktop\W0RPn1rJ1b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286794"/>
            <a:ext cx="4404888" cy="33139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2023-05-13T18:18:03Z</dcterms:created>
  <dcterms:modified xsi:type="dcterms:W3CDTF">2023-05-14T18:05:06Z</dcterms:modified>
</cp:coreProperties>
</file>