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1" r:id="rId6"/>
    <p:sldId id="259" r:id="rId7"/>
    <p:sldId id="263" r:id="rId8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6" y="-1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77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3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3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5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17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90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3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8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11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30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88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2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A26A-46A6-4AE8-B5E4-962E8D001AEC}" type="datetimeFigureOut">
              <a:rPr lang="uk-UA" smtClean="0"/>
              <a:pPr/>
              <a:t>18.05.2023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5C1-13EB-4520-9121-5B06276DDB4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905999" cy="6858001"/>
          </a:xfrm>
          <a:prstGeom prst="rect">
            <a:avLst/>
          </a:prstGeom>
        </p:spPr>
      </p:pic>
      <p:pic>
        <p:nvPicPr>
          <p:cNvPr id="13" name="Рисунок 12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803" y="3645024"/>
            <a:ext cx="2876394" cy="28699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828451"/>
            <a:ext cx="9906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ПОС воспитателей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детей раннего возраста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«Крутая песочница»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4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1807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pic>
        <p:nvPicPr>
          <p:cNvPr id="1026" name="Picture 2" descr="https://sun9-33.userapi.com/impg/Pw1OcTHb5UWSPDQ6OELbsRLWFpALhYtlcwTUmw/4E43M2sF0xg.jpg?size=1024x768&amp;quality=95&amp;sign=58daa2b0dfaf5723e9fabecd135ba6a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7" y="2780928"/>
            <a:ext cx="5280053" cy="396004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a2rW0wcRvTrvLIQb6azBau8YKIZUsV4xwarQfNG5P-Xns-e08igy5Ma5GgZUQaNyctfbDjCHsjKZjInx0di5qiY-6ow1CDxWAwMx5TwBJsasx62Lg9csaBGDDoZPgE6N4iZiepX2tmZDMrr6yL-UyByYTuHRi7KMl0w12b0dBaV4_lj9sXi8RLnyX5sTamd2ThFaXf-S-YsBXEufOhCB9n9H6aQGjWRettYKFKXItD-3n4PYkazu0hV5Q4tY34Zgacbx7naLJAeYnS6zusbpHtwXAt2g-eiVR0y84nP1fr5y10dVsvOn7Dck_7CNSZB31MVl3RX6d37Pbaq0h5qZVZrIoTK8cVsxh4U3YDU5cDvBHdghO2FY4tKRud8U3-_nA6xCSWHeVjafra4Vxc8yEz-hgrWQjmitm2tundfKB9UvyUpFStoQyxoASlZjYdCF02B99E9JPQYdvqViQfSf0L3IlPl2n7Yi2LnPl4hHOQ1-Bs3jl5xok4-Im9bqzG6262sh_dvFhxKRbcvaD-orDBQXGcrudN6HHPjovcwZVeV6OuUXaqbdXM7ScK9rK2BMiH79vdUPcGF27F-3XnHY5L8w0vsqbHzJqUZ0nBoMTbOmcYqg3pkL2C3wocpkS-xActvPeygHk5Gye6uWCH83UQ1OeA_LiUKXEgycUpWKpzSCF-7_JShKGz9R1DjPR0cJ01yhJGtIxNvOJfYnc-9Eqe2sxADVVIwQ0OjAuXMRuVmvWLBCemgb5OvbWqoOJUyT4NHQHUWA7rnJoTxyJMjaMRNwwWXorNdRpfYH0wcXFgq9wgKA8JDxMEcRC-DOXSOMoQCWj_cjQeIIL_AkAKjce5CXImKpPd6M4hVo481JT1icy_DlCxtBSspJhDWLoY7NR8SXQVwKM64AlYFcJ1hxds9FkrcVGtDaLrU0Tc5FfFSzDcBEsHp5VWc9ESY7JcDgcUvs0FtorI61tuFvw5fMOg=w545-h728-s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0"/>
          <a:stretch/>
        </p:blipFill>
        <p:spPr bwMode="auto">
          <a:xfrm>
            <a:off x="278756" y="116632"/>
            <a:ext cx="3888704" cy="4644316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60" y="243484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13206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1807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pic>
        <p:nvPicPr>
          <p:cNvPr id="2050" name="Picture 2" descr="https://sun9-56.userapi.com/impg/5Qm4--GQIybgj10Zi5XsVGNXQKIlPKIhX2YqNw/PtZM2wmixoM.jpg?size=1024x768&amp;quality=95&amp;sign=b79dbd514c4f7ec0b20ae3c36991e53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2690918"/>
            <a:ext cx="5304056" cy="3978042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impg/_iNgAVJSSw0AmWCbEYXKdzqxZvgWWF0c_5iGzA/fECWgDMSV3I.jpg?size=1024x768&amp;quality=95&amp;sign=3a91c90a7948de1a6ddc93bff5c42d1e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 b="6815"/>
          <a:stretch/>
        </p:blipFill>
        <p:spPr bwMode="auto">
          <a:xfrm>
            <a:off x="272479" y="188640"/>
            <a:ext cx="4750777" cy="3600400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entroempatia.es/wp-content/uploads/2015/03/Grupos-de-Psicoeducacion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3"/>
          <a:stretch/>
        </p:blipFill>
        <p:spPr bwMode="auto">
          <a:xfrm>
            <a:off x="5212369" y="188640"/>
            <a:ext cx="4550503" cy="21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1807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pic>
        <p:nvPicPr>
          <p:cNvPr id="3074" name="Picture 2" descr="https://sun9-56.userapi.com/impg/vDSR9gc1gnVfl0rAW4C4wQaAQRiLp71-gYUCMA/3oZ3urabH10.jpg?size=1024x768&amp;quality=95&amp;sign=24cf27e8dfe2b82e13cfbfb61679f9b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64" y="3140968"/>
            <a:ext cx="4800000" cy="36000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.userapi.com/impg/d25n5UmzIheoJj0Gc4S-pxUklOdtfTxvp2ycjQ/qFrPNOfSlsk.jpg?size=1024x768&amp;quality=95&amp;sign=f70c8e6653b7944eac9c8fc2c08e43a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4" y="188640"/>
            <a:ext cx="4800000" cy="3600000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1807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pic>
        <p:nvPicPr>
          <p:cNvPr id="4100" name="Picture 4" descr="https://sun9-75.userapi.com/impg/JJqH6KGhHYsLjkP1fcNDce815xp4xAvLlqneTw/dBqsKX9H8so.jpg?size=1024x768&amp;quality=95&amp;sign=50d127218c1f513af0c6f40abb80c3c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88640"/>
            <a:ext cx="4800000" cy="3600000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4.userapi.com/impg/45DvUuh-24TkHd4QXIN1ReLTMwygdNdgaWn_Bg/Mihy1zCwkCw.jpg?size=2560x1920&amp;quality=95&amp;sign=3853c1834efe14fb669cc20cd5462e6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2600908"/>
            <a:ext cx="5520080" cy="414006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dzeninfra.ru/get-zen_doc/4478350/pub_60cb687bd87e145876e278ef_60cb6b73ed3a6005e4615448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01" y="1"/>
            <a:ext cx="4229099" cy="25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1807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pic>
        <p:nvPicPr>
          <p:cNvPr id="5122" name="Picture 2" descr="https://sun9-48.userapi.com/impg/mgNMNBeNpKkrPXr2CMDwHCAH4-sFRGJPpNLdpA/aPdNym2f2RY.jpg?size=2560x1920&amp;quality=95&amp;sign=a2f37c457b4e9def039b5f88acfa985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15" y="2492896"/>
            <a:ext cx="5568085" cy="4176064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\Desktop\Грамоты сертификаты\Шаблоны\Рыбаков_Киноклу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8640"/>
            <a:ext cx="3668077" cy="5184576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905999" cy="6858001"/>
          </a:xfrm>
          <a:prstGeom prst="rect">
            <a:avLst/>
          </a:prstGeom>
        </p:spPr>
      </p:pic>
      <p:pic>
        <p:nvPicPr>
          <p:cNvPr id="13" name="Рисунок 12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803" y="3645024"/>
            <a:ext cx="2876394" cy="28699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828451"/>
            <a:ext cx="9906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ПОС воспитателей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детей раннего возраста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«Крутая песочница»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4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</Words>
  <Application>Microsoft Office PowerPoint</Application>
  <PresentationFormat>Лист A4 (210x297 мм)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User</cp:lastModifiedBy>
  <cp:revision>65</cp:revision>
  <dcterms:created xsi:type="dcterms:W3CDTF">2015-03-17T15:21:50Z</dcterms:created>
  <dcterms:modified xsi:type="dcterms:W3CDTF">2023-05-18T06:40:46Z</dcterms:modified>
</cp:coreProperties>
</file>